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 – коммуникативное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0%">
                  <c:v>0.31250000000000011</c:v>
                </c:pt>
                <c:pt idx="1">
                  <c:v>0</c:v>
                </c:pt>
                <c:pt idx="2" formatCode="0.00%">
                  <c:v>0.6875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Познавательное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</c:v>
                </c:pt>
                <c:pt idx="1">
                  <c:v>0</c:v>
                </c:pt>
                <c:pt idx="2">
                  <c:v>0.5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Речевое 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 formatCode="0.0%">
                  <c:v>0.37500000000000011</c:v>
                </c:pt>
                <c:pt idx="1">
                  <c:v>6.25E-2</c:v>
                </c:pt>
                <c:pt idx="2">
                  <c:v>0.5625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Художественно - эстетическое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0.62500000000000022</c:v>
                </c:pt>
                <c:pt idx="1">
                  <c:v>6.25E-2</c:v>
                </c:pt>
                <c:pt idx="2">
                  <c:v>0.31250000000000011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 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</c:v>
                </c:pt>
                <c:pt idx="1">
                  <c:v>0</c:v>
                </c:pt>
                <c:pt idx="2">
                  <c:v>0.5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</c:pie3D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Сводная данных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 formatCode="0.00%">
                  <c:v>0.46250000000000002</c:v>
                </c:pt>
                <c:pt idx="1">
                  <c:v>2.5000000000000001E-2</c:v>
                </c:pt>
                <c:pt idx="2" formatCode="0.00%">
                  <c:v>0.51249999999999996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FC90A4-4097-4EF7-AA0B-2B7EC8CF3D3A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58783E-563B-4F18-9BCD-D638FEFBC3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764705"/>
            <a:ext cx="8458200" cy="338437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мониторинга уровня развития детей на конец 2019 – 2020 учебного года.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«Социально – коммуникативное развитие»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539552" y="2295525"/>
          <a:ext cx="8064895" cy="3797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«Речевое  развитие»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«Художественно - эстетическое развитие»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Сводная данных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(общий средний показатель педагогической диагностики)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первой младшей группе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(конец года)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539552" y="2338387"/>
          <a:ext cx="7920880" cy="4186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37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Анализ мониторинга уровня развития детей на конец 2019 – 2020 учебного года.  </vt:lpstr>
      <vt:lpstr>«Социально – коммуникативное развитие»</vt:lpstr>
      <vt:lpstr>«Познавательное развитие» </vt:lpstr>
      <vt:lpstr>«Речевое  развитие» </vt:lpstr>
      <vt:lpstr>«Художественно - эстетическое развитие» </vt:lpstr>
      <vt:lpstr>«Физическое развитие» </vt:lpstr>
      <vt:lpstr>Сводная данных (общий средний показатель педагогической диагностики) по первой младшей группе 2019-2020 уч.год (конец года)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мониторинга уровня развития детей  В первой младшей группе  На 2019 -2020 учебный год (конец года).</dc:title>
  <dc:creator>Татьяна</dc:creator>
  <cp:lastModifiedBy>Татьяна</cp:lastModifiedBy>
  <cp:revision>7</cp:revision>
  <dcterms:created xsi:type="dcterms:W3CDTF">2022-01-13T14:57:29Z</dcterms:created>
  <dcterms:modified xsi:type="dcterms:W3CDTF">2022-02-11T14:56:15Z</dcterms:modified>
</cp:coreProperties>
</file>