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Социально – коммуникативное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</c:v>
                </c:pt>
                <c:pt idx="1">
                  <c:v>0.5</c:v>
                </c:pt>
                <c:pt idx="2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Познавательное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 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0.37500000000000017</c:v>
                </c:pt>
                <c:pt idx="1">
                  <c:v>0.62500000000000033</c:v>
                </c:pt>
                <c:pt idx="2" formatCode="0%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Речевое 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 </c:v>
                </c:pt>
                <c:pt idx="1">
                  <c:v>Низкий уровень</c:v>
                </c:pt>
                <c:pt idx="2">
                  <c:v>Высокий уровень 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0.5625</c:v>
                </c:pt>
                <c:pt idx="1">
                  <c:v>0.43750000000000017</c:v>
                </c:pt>
                <c:pt idx="2" formatCode="0%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Художественно - эстетическое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0.43750000000000017</c:v>
                </c:pt>
                <c:pt idx="1">
                  <c:v>0.5625</c:v>
                </c:pt>
                <c:pt idx="2" formatCode="0%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Физическое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0.5625</c:v>
                </c:pt>
                <c:pt idx="1">
                  <c:v>0.43750000000000017</c:v>
                </c:pt>
                <c:pt idx="2" formatCode="0%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Сводная данных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 formatCode="0.0%">
                  <c:v>0.48750000000000021</c:v>
                </c:pt>
                <c:pt idx="1">
                  <c:v>0.51249999999999996</c:v>
                </c:pt>
                <c:pt idx="2" formatCode="0%">
                  <c:v>0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B3FEDA-3827-424F-B88E-B1FCECD9243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4E639A-5029-49A8-82F9-BA8BE6A532E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4255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мониторинга уровня развития детей на начало 2019 – 2020 учебного года.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«Социально – коммуникативное развитие»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«Речевое  развитие»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«Художественно - эстетическое развитие»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«Физическое развитие»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683568" y="1628800"/>
          <a:ext cx="784887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Сводная данных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(общий средний показатель педагогической диагностики)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первой младшей группе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2019-2020 </a:t>
            </a:r>
            <a:r>
              <a:rPr lang="ru-RU" sz="27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уч.год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(начало года)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</TotalTime>
  <Words>31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Анализ мониторинга уровня развития детей на начало 2019 – 2020 учебного года. </vt:lpstr>
      <vt:lpstr> «Социально – коммуникативное развитие»</vt:lpstr>
      <vt:lpstr>«Познавательное развитие» </vt:lpstr>
      <vt:lpstr>«Речевое  развитие»</vt:lpstr>
      <vt:lpstr>«Художественно - эстетическое развитие» </vt:lpstr>
      <vt:lpstr>«Физическое развитие» </vt:lpstr>
      <vt:lpstr>Сводная данных (общий средний показатель педагогической диагностики) по первой младшей группе 2019-2020 уч.год (начало года)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мониторинга уровня развития детей на начало 2019 – 2020 учебного года.</dc:title>
  <dc:creator>Татьяна</dc:creator>
  <cp:lastModifiedBy>Татьяна</cp:lastModifiedBy>
  <cp:revision>18</cp:revision>
  <dcterms:created xsi:type="dcterms:W3CDTF">2022-01-13T14:42:46Z</dcterms:created>
  <dcterms:modified xsi:type="dcterms:W3CDTF">2022-02-11T14:34:02Z</dcterms:modified>
</cp:coreProperties>
</file>